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11" r:id="rId2"/>
  </p:sldMasterIdLst>
  <p:notesMasterIdLst>
    <p:notesMasterId r:id="rId11"/>
  </p:notesMasterIdLst>
  <p:handoutMasterIdLst>
    <p:handoutMasterId r:id="rId12"/>
  </p:handoutMasterIdLst>
  <p:sldIdLst>
    <p:sldId id="690" r:id="rId3"/>
    <p:sldId id="668" r:id="rId4"/>
    <p:sldId id="695" r:id="rId5"/>
    <p:sldId id="691" r:id="rId6"/>
    <p:sldId id="696" r:id="rId7"/>
    <p:sldId id="697" r:id="rId8"/>
    <p:sldId id="694" r:id="rId9"/>
    <p:sldId id="693" r:id="rId10"/>
  </p:sldIdLst>
  <p:sldSz cx="9144000" cy="6858000" type="screen4x3"/>
  <p:notesSz cx="6858000" cy="9144000"/>
  <p:embeddedFontLst>
    <p:embeddedFont>
      <p:font typeface="Berlin Sans FB" panose="020E0602020502020306" pitchFamily="34" charset="0"/>
      <p:regular r:id="rId13"/>
      <p:bold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0000FF"/>
    <a:srgbClr val="ED8009"/>
    <a:srgbClr val="00CC00"/>
    <a:srgbClr val="FF0000"/>
    <a:srgbClr val="E84828"/>
    <a:srgbClr val="EE461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46" autoAdjust="0"/>
  </p:normalViewPr>
  <p:slideViewPr>
    <p:cSldViewPr>
      <p:cViewPr varScale="1">
        <p:scale>
          <a:sx n="66" d="100"/>
          <a:sy n="66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98898A-28F4-4F8B-B432-9E6D99510F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89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72EE88-E478-4A7C-8EC8-E5985570DF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933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E41BAC-FC7F-4D9B-B0DB-AE6712D9A80D}" type="slidenum">
              <a:rPr lang="nl-NL" smtClean="0"/>
              <a:pPr eaLnBrk="1" hangingPunct="1"/>
              <a:t>2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EE3E-547C-4FA2-98C2-2B7B85F643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6058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422B-B315-4645-92BF-332A430E63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9429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57400" cy="61928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9800" cy="61928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C916-2AB8-4A2E-A3B1-07343A34B9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3552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836613"/>
            <a:ext cx="4038600" cy="26590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836613"/>
            <a:ext cx="4038600" cy="26590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648075"/>
            <a:ext cx="4038600" cy="26606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648075"/>
            <a:ext cx="4038600" cy="26606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E05D-9A9F-4033-A668-057756FFB6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7526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04813"/>
            <a:ext cx="4248150" cy="1511300"/>
          </a:xfrm>
        </p:spPr>
        <p:txBody>
          <a:bodyPr lIns="18000" rIns="18000"/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nl-NL"/>
              <a:t>&lt;Predikant&gt;</a:t>
            </a:r>
          </a:p>
          <a:p>
            <a:r>
              <a:rPr lang="nl-NL"/>
              <a:t>&lt;Standplaats&gt;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B1D0-1813-4D19-AACF-370FC06C91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920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F274-10B4-4A7E-B8AD-11C4CF776D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3602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1A64-913D-4223-8612-86D3712C20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1022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9100-2C7D-4757-A697-BDE7A579E5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8116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3B55-EDDC-4F21-88D5-1CC2163B32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0911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53B1-2585-418C-9EB1-EAD3CA11DF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4569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108E-ED00-4237-BABC-17415CFB0C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7385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08AC-AB9D-4764-B8A3-7BBBD99284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71093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E4D6-E4FA-40E1-869E-1F1F02750A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3274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E211-FB4B-4A7D-AA49-12F71DE9D2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61913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AF34-58C9-4C36-951D-5135CEB732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9421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034087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0340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A130-0AD0-4D4C-BAD4-0978EDD047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2554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FCAB-9BAB-4EC1-A89A-5431E53A2B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2449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AE73-B53F-455C-BDA5-1CBDAB741F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8532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85B9-A4A1-4514-B44E-CA15CB42BD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1890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ED99C-156B-4408-B519-1732D0516E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6512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6489-FA2E-40C6-98CC-C65EAE7180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7837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1E41-1681-4DC8-A6C5-58F605AC0B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9652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ACE2-EB49-48D3-B9AD-1148921F4B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4174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Typ hier eventuele kopjes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86C564-1F5C-403E-90E4-20AB6970AE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defRPr sz="2800" u="sng">
          <a:solidFill>
            <a:schemeClr val="tx1"/>
          </a:solidFill>
          <a:latin typeface="Tahoma" pitchFamily="34" charset="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Typ hier de tekst of liturgie.</a:t>
            </a:r>
          </a:p>
        </p:txBody>
      </p:sp>
      <p:sp>
        <p:nvSpPr>
          <p:cNvPr id="66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6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39609B-00A9-4624-AF17-29FB4EC3D8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>
    <p:fade/>
  </p:transition>
  <p:txStyles>
    <p:title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5pPr>
      <a:lvl6pPr marL="8001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6pPr>
      <a:lvl7pPr marL="12573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7pPr>
      <a:lvl8pPr marL="17145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8pPr>
      <a:lvl9pPr marL="2171700" indent="-342900" algn="l" rtl="0" fontAlgn="base">
        <a:spcBef>
          <a:spcPct val="20000"/>
        </a:spcBef>
        <a:spcAft>
          <a:spcPct val="0"/>
        </a:spcAft>
        <a:defRPr sz="3200" u="sng">
          <a:solidFill>
            <a:schemeClr val="tx1"/>
          </a:solidFill>
          <a:latin typeface="Tahoma" pitchFamily="34" charset="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0"/>
            <a:ext cx="2016224" cy="5328592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</a:pPr>
            <a:r>
              <a:rPr lang="nl-NL" sz="3600" u="none" dirty="0" smtClean="0"/>
              <a:t>Christen-zijn op je werk:</a:t>
            </a:r>
            <a:br>
              <a:rPr lang="nl-NL" sz="3600" u="none" dirty="0" smtClean="0"/>
            </a:br>
            <a:r>
              <a:rPr lang="nl-NL" sz="4800" i="1" u="none" cap="small" dirty="0" smtClean="0"/>
              <a:t>fijn</a:t>
            </a:r>
            <a:r>
              <a:rPr lang="nl-NL" sz="3600" u="none" dirty="0" smtClean="0"/>
              <a:t/>
            </a:r>
            <a:br>
              <a:rPr lang="nl-NL" sz="3600" u="none" dirty="0" smtClean="0"/>
            </a:br>
            <a:r>
              <a:rPr lang="nl-NL" sz="3600" u="none" dirty="0" smtClean="0"/>
              <a:t>of </a:t>
            </a:r>
            <a:br>
              <a:rPr lang="nl-NL" sz="3600" u="none" dirty="0" smtClean="0"/>
            </a:br>
            <a:r>
              <a:rPr lang="nl-NL" sz="4800" i="1" u="none" cap="small" dirty="0" smtClean="0"/>
              <a:t>eng</a:t>
            </a:r>
            <a:r>
              <a:rPr lang="nl-NL" sz="4800" u="none" dirty="0" smtClean="0"/>
              <a:t> </a:t>
            </a:r>
            <a:br>
              <a:rPr lang="nl-NL" sz="4800" u="none" dirty="0" smtClean="0"/>
            </a:br>
            <a:r>
              <a:rPr lang="nl-NL" sz="3600" u="none" dirty="0" smtClean="0"/>
              <a:t>?? </a:t>
            </a:r>
            <a:endParaRPr lang="nl-NL" sz="3600" i="1" u="none" cap="smal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17895" y="18706"/>
            <a:ext cx="3401977" cy="471371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83" y="0"/>
            <a:ext cx="3439741" cy="473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218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 dirty="0"/>
              <a:t>L</a:t>
            </a:r>
            <a:r>
              <a:rPr lang="nl-NL" sz="3600" b="1" dirty="0" smtClean="0"/>
              <a:t>EVENSMOTTO van </a:t>
            </a:r>
            <a:r>
              <a:rPr lang="nl-NL" sz="3600" b="1" dirty="0"/>
              <a:t>een christen</a:t>
            </a:r>
            <a:br>
              <a:rPr lang="nl-NL" sz="3600" b="1" dirty="0"/>
            </a:br>
            <a:endParaRPr lang="nl-NL" sz="3600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07074"/>
            <a:ext cx="8136136" cy="5472112"/>
          </a:xfrm>
        </p:spPr>
        <p:txBody>
          <a:bodyPr/>
          <a:lstStyle/>
          <a:p>
            <a:r>
              <a:rPr lang="nl-NL" sz="4000" dirty="0" smtClean="0"/>
              <a:t>God </a:t>
            </a:r>
            <a:r>
              <a:rPr lang="nl-NL" sz="4000" dirty="0"/>
              <a:t>heb ik lief! </a:t>
            </a:r>
            <a:endParaRPr lang="nl-NL" sz="4000" dirty="0" smtClean="0"/>
          </a:p>
          <a:p>
            <a:endParaRPr lang="nl-NL" sz="3600" dirty="0" smtClean="0"/>
          </a:p>
          <a:p>
            <a:r>
              <a:rPr lang="nl-NL" sz="3600" dirty="0" smtClean="0"/>
              <a:t>Daarom </a:t>
            </a:r>
            <a:r>
              <a:rPr lang="nl-NL" sz="3600" dirty="0"/>
              <a:t>wil ik </a:t>
            </a:r>
            <a:r>
              <a:rPr lang="nl-NL" sz="3600" dirty="0" smtClean="0"/>
              <a:t>als kind </a:t>
            </a:r>
            <a:r>
              <a:rPr lang="nl-NL" sz="3600" dirty="0"/>
              <a:t>van God </a:t>
            </a:r>
            <a:endParaRPr lang="nl-NL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 sz="3600" dirty="0" smtClean="0"/>
              <a:t>gehoorzaam </a:t>
            </a:r>
            <a:r>
              <a:rPr lang="nl-NL" sz="3600" dirty="0"/>
              <a:t>zijn </a:t>
            </a:r>
            <a:endParaRPr lang="nl-NL" sz="3600" dirty="0" smtClean="0"/>
          </a:p>
          <a:p>
            <a:pPr marL="0" indent="0"/>
            <a:r>
              <a:rPr lang="nl-NL" sz="3600" dirty="0"/>
              <a:t>	</a:t>
            </a:r>
            <a:r>
              <a:rPr lang="nl-NL" sz="3600" dirty="0" smtClean="0"/>
              <a:t>aan </a:t>
            </a:r>
            <a:r>
              <a:rPr lang="nl-NL" sz="3600" dirty="0"/>
              <a:t>al zijn geboden, </a:t>
            </a:r>
            <a:endParaRPr lang="nl-NL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 sz="3600" dirty="0" smtClean="0"/>
              <a:t>in </a:t>
            </a:r>
            <a:r>
              <a:rPr lang="nl-NL" sz="3600" dirty="0"/>
              <a:t>alle omstandigheden </a:t>
            </a:r>
          </a:p>
          <a:p>
            <a:pPr marL="0" indent="0"/>
            <a:r>
              <a:rPr lang="nl-NL" sz="3600" dirty="0" smtClean="0"/>
              <a:t>	op </a:t>
            </a:r>
            <a:r>
              <a:rPr lang="nl-NL" sz="3600" dirty="0"/>
              <a:t>Hem vertrouwen </a:t>
            </a:r>
            <a:endParaRPr lang="nl-NL" sz="36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 sz="3600" dirty="0" smtClean="0"/>
              <a:t>en </a:t>
            </a:r>
            <a:r>
              <a:rPr lang="nl-NL" sz="3600" dirty="0"/>
              <a:t>in alle situaties Jezus volgen.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47" y="1844824"/>
            <a:ext cx="2227853" cy="35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85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424167" cy="5472112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AutoNum type="arabicPeriod"/>
            </a:pPr>
            <a:r>
              <a:rPr lang="nl-NL" sz="4000" dirty="0" smtClean="0"/>
              <a:t>Een </a:t>
            </a:r>
            <a:r>
              <a:rPr lang="nl-NL" sz="4000" dirty="0"/>
              <a:t>bijbelse kijk op werken</a:t>
            </a:r>
          </a:p>
          <a:p>
            <a:pPr marL="0" indent="0"/>
            <a:r>
              <a:rPr lang="nl-NL" sz="4000" u="sng" dirty="0" smtClean="0"/>
              <a:t>2. Hoe ben ik christen op mijn werk? </a:t>
            </a:r>
          </a:p>
          <a:p>
            <a:pPr marL="0" indent="0"/>
            <a:endParaRPr lang="nl-NL" sz="4000" i="1" cap="small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4000" i="1" cap="small" dirty="0"/>
              <a:t> </a:t>
            </a:r>
            <a:r>
              <a:rPr lang="nl-NL" sz="4000" i="1" dirty="0" smtClean="0"/>
              <a:t>Een missionair aspect</a:t>
            </a:r>
          </a:p>
          <a:p>
            <a:pPr marL="0" indent="0"/>
            <a:r>
              <a:rPr lang="nl-NL" sz="4000" i="1" dirty="0"/>
              <a:t>	</a:t>
            </a:r>
            <a:r>
              <a:rPr lang="nl-NL" sz="4000" i="1" dirty="0" smtClean="0"/>
              <a:t>	</a:t>
            </a:r>
            <a:r>
              <a:rPr lang="nl-NL" sz="3200" dirty="0" smtClean="0"/>
              <a:t>hoe vertel ik over mijn geloof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4000" i="1" dirty="0" smtClean="0"/>
              <a:t>Een ethisch aspect</a:t>
            </a:r>
          </a:p>
          <a:p>
            <a:pPr marL="0" indent="0"/>
            <a:r>
              <a:rPr lang="nl-NL" sz="4000" i="1" dirty="0"/>
              <a:t>	</a:t>
            </a:r>
            <a:r>
              <a:rPr lang="nl-NL" sz="4000" i="1" dirty="0" smtClean="0"/>
              <a:t>	</a:t>
            </a:r>
            <a:r>
              <a:rPr lang="nl-NL" sz="3200" dirty="0" smtClean="0"/>
              <a:t>hoe gedraag ik mij als christen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804759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8496943" cy="633412"/>
          </a:xfrm>
        </p:spPr>
        <p:txBody>
          <a:bodyPr/>
          <a:lstStyle/>
          <a:p>
            <a:r>
              <a:rPr lang="nl-NL" sz="3400" dirty="0" smtClean="0"/>
              <a:t>Paulus over christen-zijn op je werk in </a:t>
            </a:r>
            <a:r>
              <a:rPr lang="nl-NL" sz="3400" dirty="0" err="1" smtClean="0"/>
              <a:t>Ef</a:t>
            </a:r>
            <a:r>
              <a:rPr lang="nl-NL" sz="3400" dirty="0" smtClean="0"/>
              <a:t>. 6</a:t>
            </a:r>
            <a:endParaRPr lang="nl-NL" sz="3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302377" cy="547211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nl-NL" sz="3200" baseline="30000" dirty="0" smtClean="0"/>
              <a:t>5</a:t>
            </a:r>
            <a:r>
              <a:rPr lang="nl-NL" sz="3200" dirty="0" smtClean="0"/>
              <a:t> </a:t>
            </a:r>
            <a:r>
              <a:rPr lang="nl-NL" sz="3200" dirty="0"/>
              <a:t>Slaven, gehoorzaam uw aardse meester zoals u Christus gehoorzaamt, met ontzag, respect en oprechtheid; </a:t>
            </a:r>
            <a:r>
              <a:rPr lang="nl-NL" sz="3200" baseline="30000" dirty="0"/>
              <a:t>6</a:t>
            </a:r>
            <a:r>
              <a:rPr lang="nl-NL" sz="3200" dirty="0"/>
              <a:t> niet met uiterlijk vertoon om bij de mensen in de gunst te komen, maar als slaven van Christus die van harte alles doen wat God wil. </a:t>
            </a:r>
            <a:r>
              <a:rPr lang="nl-NL" sz="3200" baseline="30000" dirty="0"/>
              <a:t>7</a:t>
            </a:r>
            <a:r>
              <a:rPr lang="nl-NL" sz="3200" dirty="0"/>
              <a:t> Doe uw werk met plezier, alsof het voor de Heer is en </a:t>
            </a:r>
            <a:r>
              <a:rPr lang="nl-NL" sz="3200" dirty="0" smtClean="0"/>
              <a:t>niet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130941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8496943" cy="633412"/>
          </a:xfrm>
        </p:spPr>
        <p:txBody>
          <a:bodyPr/>
          <a:lstStyle/>
          <a:p>
            <a:r>
              <a:rPr lang="nl-NL" sz="3400" dirty="0" smtClean="0"/>
              <a:t>Paulus over christen-zijn op je werk in </a:t>
            </a:r>
            <a:r>
              <a:rPr lang="nl-NL" sz="3400" dirty="0" err="1" smtClean="0"/>
              <a:t>Ef</a:t>
            </a:r>
            <a:r>
              <a:rPr lang="nl-NL" sz="3400" dirty="0" smtClean="0"/>
              <a:t>. 6</a:t>
            </a:r>
            <a:endParaRPr lang="nl-NL" sz="3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47211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nl-NL" sz="3200" dirty="0"/>
              <a:t>voor de </a:t>
            </a:r>
            <a:r>
              <a:rPr lang="nl-NL" sz="3200" dirty="0" smtClean="0"/>
              <a:t>mensen, </a:t>
            </a:r>
            <a:r>
              <a:rPr lang="nl-NL" sz="3200" baseline="30000" dirty="0" smtClean="0"/>
              <a:t>8</a:t>
            </a:r>
            <a:r>
              <a:rPr lang="nl-NL" sz="3200" dirty="0" smtClean="0"/>
              <a:t> </a:t>
            </a:r>
            <a:r>
              <a:rPr lang="nl-NL" sz="3200" dirty="0"/>
              <a:t>want u weet dat allen door de Heer beloond worden voor het goede dat ze doen, zowel slaven als vrije mensen. </a:t>
            </a:r>
            <a:r>
              <a:rPr lang="nl-NL" sz="3200" baseline="30000" dirty="0"/>
              <a:t>9</a:t>
            </a:r>
            <a:r>
              <a:rPr lang="nl-NL" sz="3200" dirty="0"/>
              <a:t> </a:t>
            </a:r>
            <a:r>
              <a:rPr lang="nl-NL" sz="3200" dirty="0" smtClean="0"/>
              <a:t>Meesters</a:t>
            </a:r>
            <a:r>
              <a:rPr lang="nl-NL" sz="3200" dirty="0"/>
              <a:t>, behandel uw slaven op dezelfde manier. Laat dreigementen achterwege, want u weet dat zij en u dezelfde Heer in de hemel hebben, en dat hij geen onderscheid maakt.</a:t>
            </a:r>
          </a:p>
          <a:p>
            <a:pPr marL="0" indent="0">
              <a:lnSpc>
                <a:spcPct val="120000"/>
              </a:lnSpc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72939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4626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72112"/>
          </a:xfrm>
        </p:spPr>
        <p:txBody>
          <a:bodyPr/>
          <a:lstStyle/>
          <a:p>
            <a:pPr marL="0" lvl="0" indent="0">
              <a:lnSpc>
                <a:spcPct val="150000"/>
              </a:lnSpc>
            </a:pPr>
            <a:r>
              <a:rPr lang="nl-NL" sz="4000" dirty="0" smtClean="0"/>
              <a:t>Wees een christen – ook op je werk</a:t>
            </a:r>
          </a:p>
          <a:p>
            <a:pPr marL="0" lvl="0" indent="0">
              <a:lnSpc>
                <a:spcPct val="150000"/>
              </a:lnSpc>
            </a:pPr>
            <a:endParaRPr lang="nl-NL" dirty="0"/>
          </a:p>
          <a:p>
            <a:pPr marL="0" lvl="0" indent="0">
              <a:lnSpc>
                <a:spcPct val="150000"/>
              </a:lnSpc>
            </a:pPr>
            <a:r>
              <a:rPr lang="nl-NL" sz="3200" dirty="0" smtClean="0"/>
              <a:t>In Gods ogen is er geen verschil tussen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3200" dirty="0" smtClean="0"/>
              <a:t>Slaven en Meesters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3200" smtClean="0"/>
              <a:t>Werkgevers </a:t>
            </a:r>
            <a:r>
              <a:rPr lang="nl-NL" sz="3200" dirty="0" smtClean="0"/>
              <a:t>en Werknemers</a:t>
            </a:r>
          </a:p>
          <a:p>
            <a:pPr marL="0" lvl="0" indent="0">
              <a:lnSpc>
                <a:spcPct val="150000"/>
              </a:lnSpc>
            </a:pPr>
            <a:endParaRPr lang="nl-NL" sz="3200" dirty="0" smtClean="0"/>
          </a:p>
          <a:p>
            <a:pPr marL="0" lvl="0" indent="0">
              <a:lnSpc>
                <a:spcPct val="150000"/>
              </a:lnSpc>
            </a:pPr>
            <a:r>
              <a:rPr lang="nl-NL" sz="3200" dirty="0" smtClean="0"/>
              <a:t>God beoordeelt zonder onderscheid de houding waarmee iedereen z’n werk doet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9475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0151" y="115888"/>
            <a:ext cx="2952329" cy="633412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</a:pPr>
            <a:r>
              <a:rPr lang="nl-NL" sz="3000" u="none" dirty="0" smtClean="0"/>
              <a:t>Je hoeft niet te evangeliseren </a:t>
            </a:r>
            <a:r>
              <a:rPr lang="nl-NL" sz="3000" b="1" u="none" dirty="0" smtClean="0"/>
              <a:t>op</a:t>
            </a:r>
            <a:r>
              <a:rPr lang="nl-NL" sz="3000" u="none" dirty="0" smtClean="0"/>
              <a:t> je werk.</a:t>
            </a:r>
            <a:br>
              <a:rPr lang="nl-NL" sz="3000" u="none" dirty="0" smtClean="0"/>
            </a:br>
            <a:r>
              <a:rPr lang="nl-NL" sz="3000" u="none" dirty="0"/>
              <a:t/>
            </a:r>
            <a:br>
              <a:rPr lang="nl-NL" sz="3000" u="none" dirty="0"/>
            </a:br>
            <a:r>
              <a:rPr lang="nl-NL" sz="3000" u="none" dirty="0" smtClean="0"/>
              <a:t>Je evangeliseert wel </a:t>
            </a:r>
            <a:r>
              <a:rPr lang="nl-NL" sz="3000" b="1" u="none" dirty="0" smtClean="0"/>
              <a:t>met</a:t>
            </a:r>
            <a:r>
              <a:rPr lang="nl-NL" sz="3000" u="none" dirty="0" smtClean="0"/>
              <a:t> je manier van werken. </a:t>
            </a:r>
            <a:br>
              <a:rPr lang="nl-NL" sz="3000" u="none" dirty="0" smtClean="0"/>
            </a:br>
            <a:r>
              <a:rPr lang="nl-NL" sz="3000" u="none" dirty="0"/>
              <a:t/>
            </a:r>
            <a:br>
              <a:rPr lang="nl-NL" sz="3000" u="none" dirty="0"/>
            </a:br>
            <a:r>
              <a:rPr lang="nl-NL" sz="3000" u="none" dirty="0" smtClean="0"/>
              <a:t/>
            </a:r>
            <a:br>
              <a:rPr lang="nl-NL" sz="3000" u="none" dirty="0" smtClean="0"/>
            </a:br>
            <a:r>
              <a:rPr lang="nl-NL" sz="3000" u="none" dirty="0" smtClean="0"/>
              <a:t/>
            </a:r>
            <a:br>
              <a:rPr lang="nl-NL" sz="3000" u="none" dirty="0" smtClean="0"/>
            </a:br>
            <a:endParaRPr lang="nl-NL" sz="3000" u="non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2648" cy="6863082"/>
          </a:xfrm>
        </p:spPr>
      </p:pic>
    </p:spTree>
    <p:extLst>
      <p:ext uri="{BB962C8B-B14F-4D97-AF65-F5344CB8AC3E}">
        <p14:creationId xmlns:p14="http://schemas.microsoft.com/office/powerpoint/2010/main" val="12985755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jabloonPresentatie_v3 0">
  <a:themeElements>
    <a:clrScheme name="SjabloonPresentatie_v2.8.4 13">
      <a:dk1>
        <a:srgbClr val="F8F8F8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4D4D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abloonPresentatie_v2.8.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Presentatie_v2.8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Presentatie_v2.8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Presentatie_v2.8.4 13">
        <a:dk1>
          <a:srgbClr val="F8F8F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4D4D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kstmodel">
  <a:themeElements>
    <a:clrScheme name="1_Tekstmodel 13">
      <a:dk1>
        <a:srgbClr val="F8F8F8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4D4D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kstmod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kst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kst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kstmodel 13">
        <a:dk1>
          <a:srgbClr val="F8F8F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4D4D4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SjabloonPresentatie_v3 0</Template>
  <TotalTime>2473</TotalTime>
  <Words>231</Words>
  <Application>Microsoft Office PowerPoint</Application>
  <PresentationFormat>Diavoorstelling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Wingdings</vt:lpstr>
      <vt:lpstr>Berlin Sans FB</vt:lpstr>
      <vt:lpstr>Tahoma</vt:lpstr>
      <vt:lpstr>SjabloonPresentatie_v3 0</vt:lpstr>
      <vt:lpstr>1_Tekstmodel</vt:lpstr>
      <vt:lpstr>Christen-zijn op je werk: fijn of  eng  ?? </vt:lpstr>
      <vt:lpstr>LEVENSMOTTO van een christen </vt:lpstr>
      <vt:lpstr>PowerPoint-presentatie</vt:lpstr>
      <vt:lpstr>Paulus over christen-zijn op je werk in Ef. 6</vt:lpstr>
      <vt:lpstr>Paulus over christen-zijn op je werk in Ef. 6</vt:lpstr>
      <vt:lpstr>PowerPoint-presentatie</vt:lpstr>
      <vt:lpstr>PowerPoint-presentatie</vt:lpstr>
      <vt:lpstr>Je hoeft niet te evangeliseren op je werk.  Je evangeliseert wel met je manier van werken.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Dennis</dc:creator>
  <cp:lastModifiedBy>Ernst</cp:lastModifiedBy>
  <cp:revision>115</cp:revision>
  <dcterms:created xsi:type="dcterms:W3CDTF">2010-04-24T18:41:21Z</dcterms:created>
  <dcterms:modified xsi:type="dcterms:W3CDTF">2015-03-07T22:47:41Z</dcterms:modified>
</cp:coreProperties>
</file>