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  <p:sldMasterId id="2147483711" r:id="rId2"/>
  </p:sldMasterIdLst>
  <p:notesMasterIdLst>
    <p:notesMasterId r:id="rId19"/>
  </p:notesMasterIdLst>
  <p:handoutMasterIdLst>
    <p:handoutMasterId r:id="rId20"/>
  </p:handoutMasterIdLst>
  <p:sldIdLst>
    <p:sldId id="669" r:id="rId3"/>
    <p:sldId id="690" r:id="rId4"/>
    <p:sldId id="660" r:id="rId5"/>
    <p:sldId id="668" r:id="rId6"/>
    <p:sldId id="691" r:id="rId7"/>
    <p:sldId id="692" r:id="rId8"/>
    <p:sldId id="693" r:id="rId9"/>
    <p:sldId id="694" r:id="rId10"/>
    <p:sldId id="695" r:id="rId11"/>
    <p:sldId id="697" r:id="rId12"/>
    <p:sldId id="698" r:id="rId13"/>
    <p:sldId id="699" r:id="rId14"/>
    <p:sldId id="701" r:id="rId15"/>
    <p:sldId id="700" r:id="rId16"/>
    <p:sldId id="702" r:id="rId17"/>
    <p:sldId id="703" r:id="rId18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1"/>
      <p:bold r:id="rId22"/>
    </p:embeddedFont>
    <p:embeddedFont>
      <p:font typeface="Comic Sans MS" panose="030F0702030302020204" pitchFamily="66" charset="0"/>
      <p:regular r:id="rId23"/>
      <p:bold r:id="rId24"/>
    </p:embeddedFont>
    <p:embeddedFont>
      <p:font typeface="Berlin Sans FB" panose="020E0602020502020306" pitchFamily="34" charset="0"/>
      <p:regular r:id="rId25"/>
      <p:bold r:id="rId26"/>
    </p:embeddedFont>
  </p:embeddedFont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CC"/>
    <a:srgbClr val="0000FF"/>
    <a:srgbClr val="ED8009"/>
    <a:srgbClr val="00CC00"/>
    <a:srgbClr val="FF0000"/>
    <a:srgbClr val="E84828"/>
    <a:srgbClr val="EE461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646" autoAdjust="0"/>
  </p:normalViewPr>
  <p:slideViewPr>
    <p:cSldViewPr>
      <p:cViewPr varScale="1">
        <p:scale>
          <a:sx n="66" d="100"/>
          <a:sy n="66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98898A-28F4-4F8B-B432-9E6D99510F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897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72EE88-E478-4A7C-8EC8-E5985570DF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933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274A80-9233-42D0-9EB7-ECF165B87ADD}" type="slidenum">
              <a:rPr lang="nl-NL" smtClean="0"/>
              <a:pPr eaLnBrk="1" hangingPunct="1"/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E41BAC-FC7F-4D9B-B0DB-AE6712D9A80D}" type="slidenum">
              <a:rPr lang="nl-NL" smtClean="0"/>
              <a:pPr eaLnBrk="1" hangingPunct="1"/>
              <a:t>4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EE3E-547C-4FA2-98C2-2B7B85F643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60581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422B-B315-4645-92BF-332A430E63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9429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40513" y="115888"/>
            <a:ext cx="2057400" cy="61928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019800" cy="61928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9C916-2AB8-4A2E-A3B1-07343A34B9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3552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68313" y="115888"/>
            <a:ext cx="8229600" cy="63341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8313" y="836613"/>
            <a:ext cx="4038600" cy="26590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59313" y="836613"/>
            <a:ext cx="4038600" cy="26590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8313" y="3648075"/>
            <a:ext cx="4038600" cy="26606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9313" y="3648075"/>
            <a:ext cx="4038600" cy="26606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E05D-9A9F-4033-A668-057756FFB6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75264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04813"/>
            <a:ext cx="4248150" cy="1511300"/>
          </a:xfrm>
        </p:spPr>
        <p:txBody>
          <a:bodyPr lIns="18000" rIns="18000"/>
          <a:lstStyle>
            <a:lvl1pPr algn="ctr">
              <a:defRPr sz="4000">
                <a:solidFill>
                  <a:srgbClr val="FFFF00"/>
                </a:solidFill>
              </a:defRPr>
            </a:lvl1pPr>
          </a:lstStyle>
          <a:p>
            <a:r>
              <a:rPr lang="nl-NL"/>
              <a:t>&lt;Predikant&gt;</a:t>
            </a:r>
          </a:p>
          <a:p>
            <a:r>
              <a:rPr lang="nl-NL"/>
              <a:t>&lt;Standplaats&gt;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B1D0-1813-4D19-AACF-370FC06C91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920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2F274-10B4-4A7E-B8AD-11C4CF776D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36023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41A64-913D-4223-8612-86D3712C20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10229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9100-2C7D-4757-A697-BDE7A579E5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8116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E3B55-EDDC-4F21-88D5-1CC2163B32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09111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53B1-2585-418C-9EB1-EAD3CA11DF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45693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108E-ED00-4237-BABC-17415CFB0C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7385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D08AC-AB9D-4764-B8A3-7BBBD99284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71093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E4D6-E4FA-40E1-869E-1F1F02750A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3274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E211-FB4B-4A7D-AA49-12F71DE9D2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61913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DAF34-58C9-4C36-951D-5135CEB732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94215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6034087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60340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A130-0AD0-4D4C-BAD4-0978EDD047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2554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9FCAB-9BAB-4EC1-A89A-5431E53A2B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2449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DAE73-B53F-455C-BDA5-1CBDAB741F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8532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E85B9-A4A1-4514-B44E-CA15CB42BD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1890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ED99C-156B-4408-B519-1732D0516E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6512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06489-FA2E-40C6-98CC-C65EAE7180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7837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1E41-1681-4DC8-A6C5-58F605AC0B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9652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3ACE2-EB49-48D3-B9AD-1148921F4B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4174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Typ hier eventuele kopjes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86C564-1F5C-403E-90E4-20AB6970AE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</p:sldLayoutIdLst>
  <p:transition>
    <p:fade/>
  </p:transition>
  <p:txStyles>
    <p:title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5pPr>
      <a:lvl6pPr marL="800100" indent="-342900" algn="l" rtl="0" eaLnBrk="1" fontAlgn="base" hangingPunct="1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6pPr>
      <a:lvl7pPr marL="1257300" indent="-342900" algn="l" rtl="0" eaLnBrk="1" fontAlgn="base" hangingPunct="1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7pPr>
      <a:lvl8pPr marL="1714500" indent="-342900" algn="l" rtl="0" eaLnBrk="1" fontAlgn="base" hangingPunct="1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8pPr>
      <a:lvl9pPr marL="2171700" indent="-342900" algn="l" rtl="0" eaLnBrk="1" fontAlgn="base" hangingPunct="1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9pPr>
    </p:titleStyle>
    <p:bodyStyle>
      <a:lvl1pPr marL="361950" indent="-3619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Typ hier de tekst of liturgie.</a:t>
            </a:r>
          </a:p>
        </p:txBody>
      </p:sp>
      <p:sp>
        <p:nvSpPr>
          <p:cNvPr id="66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6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6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39609B-00A9-4624-AF17-29FB4EC3D8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>
    <p:fade/>
  </p:transition>
  <p:txStyles>
    <p:title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5pPr>
      <a:lvl6pPr marL="800100" indent="-342900" algn="l" rtl="0" fontAlgn="base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6pPr>
      <a:lvl7pPr marL="1257300" indent="-342900" algn="l" rtl="0" fontAlgn="base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7pPr>
      <a:lvl8pPr marL="1714500" indent="-342900" algn="l" rtl="0" fontAlgn="base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8pPr>
      <a:lvl9pPr marL="2171700" indent="-342900" algn="l" rtl="0" fontAlgn="base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9pPr>
    </p:titleStyle>
    <p:bodyStyle>
      <a:lvl1pPr marL="361950" indent="-3619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878"/>
            <a:ext cx="9171643" cy="6869878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0465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Om te onthouden</a:t>
            </a:r>
            <a:r>
              <a:rPr lang="nl-NL" sz="4000" u="none" dirty="0" smtClean="0"/>
              <a:t>: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47211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3600" dirty="0"/>
              <a:t>Werken hoort bij de zegeningen </a:t>
            </a:r>
            <a:r>
              <a:rPr lang="nl-NL" sz="3600" dirty="0" smtClean="0"/>
              <a:t>van </a:t>
            </a:r>
            <a:r>
              <a:rPr lang="nl-NL" sz="3600" dirty="0"/>
              <a:t>God in het paradijs. </a:t>
            </a:r>
            <a:endParaRPr lang="nl-NL" sz="3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3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3600" dirty="0"/>
              <a:t>E</a:t>
            </a:r>
            <a:r>
              <a:rPr lang="nl-NL" sz="3600" dirty="0" smtClean="0"/>
              <a:t>en </a:t>
            </a:r>
            <a:r>
              <a:rPr lang="nl-NL" sz="3600" dirty="0"/>
              <a:t>zinvol leven kan niet </a:t>
            </a:r>
            <a:r>
              <a:rPr lang="nl-NL" sz="3600" dirty="0" smtClean="0"/>
              <a:t>zonder </a:t>
            </a:r>
            <a:r>
              <a:rPr lang="nl-NL" sz="3600" dirty="0"/>
              <a:t>werk. </a:t>
            </a:r>
            <a:endParaRPr lang="nl-NL" sz="3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36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3600" dirty="0" smtClean="0"/>
              <a:t>Werk is niet </a:t>
            </a:r>
            <a:r>
              <a:rPr lang="nl-NL" sz="3600" i="1" dirty="0" smtClean="0"/>
              <a:t>de </a:t>
            </a:r>
            <a:r>
              <a:rPr lang="nl-NL" sz="3600" dirty="0" smtClean="0"/>
              <a:t>zin van het leven. </a:t>
            </a:r>
          </a:p>
          <a:p>
            <a:pPr marL="0" indent="0"/>
            <a:endParaRPr lang="nl-NL" dirty="0"/>
          </a:p>
          <a:p>
            <a:pPr marL="0" indent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8826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Om te onthouden</a:t>
            </a:r>
            <a:r>
              <a:rPr lang="nl-NL" sz="4000" u="none" dirty="0" smtClean="0"/>
              <a:t>: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472112"/>
          </a:xfrm>
        </p:spPr>
        <p:txBody>
          <a:bodyPr/>
          <a:lstStyle/>
          <a:p>
            <a:pPr marL="0" indent="0"/>
            <a:endParaRPr lang="nl-NL" dirty="0"/>
          </a:p>
          <a:p>
            <a:pPr marL="0" indent="0"/>
            <a:r>
              <a:rPr lang="nl-NL" sz="3600" dirty="0"/>
              <a:t>Je band met God is het onmisbare fundament voor je leven en die band voorkomt dat alle andere factoren – werk, vrienden en familie, vakantie en vrije tijd – zo belangrijk voor je worden dat je er verslaafd aan raakt. </a:t>
            </a:r>
            <a:endParaRPr lang="nl-NL" sz="3600" dirty="0" smtClean="0"/>
          </a:p>
          <a:p>
            <a:pPr marL="0" indent="0"/>
            <a:endParaRPr lang="nl-NL" sz="3600" dirty="0"/>
          </a:p>
          <a:p>
            <a:pPr marL="0" indent="0"/>
            <a:r>
              <a:rPr lang="nl-NL" dirty="0" smtClean="0"/>
              <a:t>Citaat uit Tim Keller, </a:t>
            </a:r>
            <a:r>
              <a:rPr lang="nl-NL" i="1" dirty="0" smtClean="0"/>
              <a:t>Goed werk </a:t>
            </a:r>
            <a:r>
              <a:rPr lang="nl-NL" dirty="0" smtClean="0"/>
              <a:t> </a:t>
            </a:r>
            <a:r>
              <a:rPr lang="nl-NL" sz="2400" dirty="0" smtClean="0"/>
              <a:t>-  Ons dagelijks werk </a:t>
            </a:r>
          </a:p>
          <a:p>
            <a:pPr marL="0" indent="0"/>
            <a:r>
              <a:rPr lang="nl-NL" sz="2400" dirty="0"/>
              <a:t>	</a:t>
            </a:r>
            <a:r>
              <a:rPr lang="nl-NL" sz="2400" dirty="0" smtClean="0"/>
              <a:t>		       en Gods plan voor de wereld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2817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Om te onthouden</a:t>
            </a:r>
            <a:r>
              <a:rPr lang="nl-NL" sz="4000" u="none" dirty="0" smtClean="0"/>
              <a:t>: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7211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3200" dirty="0" smtClean="0"/>
              <a:t>Er </a:t>
            </a:r>
            <a:r>
              <a:rPr lang="nl-NL" sz="3200" dirty="0"/>
              <a:t>is geen verschil in soorten werk</a:t>
            </a:r>
            <a:r>
              <a:rPr lang="nl-NL" sz="3200" dirty="0" smtClean="0"/>
              <a:t>.</a:t>
            </a:r>
          </a:p>
          <a:p>
            <a:pPr marL="1387475" lvl="2" indent="-514350">
              <a:buFont typeface="+mj-lt"/>
              <a:buAutoNum type="arabicPeriod"/>
            </a:pPr>
            <a:r>
              <a:rPr lang="nl-NL" sz="2800" dirty="0" smtClean="0">
                <a:latin typeface="+mn-lt"/>
              </a:rPr>
              <a:t>Geestelijk werk</a:t>
            </a:r>
          </a:p>
          <a:p>
            <a:pPr marL="1387475" lvl="2" indent="-514350">
              <a:buFont typeface="+mj-lt"/>
              <a:buAutoNum type="arabicPeriod"/>
            </a:pPr>
            <a:r>
              <a:rPr lang="nl-NL" sz="2800" dirty="0" smtClean="0">
                <a:latin typeface="+mn-lt"/>
              </a:rPr>
              <a:t>Leidinggevend werk</a:t>
            </a:r>
          </a:p>
          <a:p>
            <a:pPr marL="1387475" lvl="2" indent="-514350">
              <a:buFont typeface="+mj-lt"/>
              <a:buAutoNum type="arabicPeriod"/>
            </a:pPr>
            <a:r>
              <a:rPr lang="nl-NL" sz="2800" dirty="0" smtClean="0">
                <a:latin typeface="+mn-lt"/>
              </a:rPr>
              <a:t>Uitvoerend werk</a:t>
            </a:r>
          </a:p>
          <a:p>
            <a:pPr marL="1387475" lvl="2" indent="-514350">
              <a:buFont typeface="+mj-lt"/>
              <a:buAutoNum type="arabicPeriod"/>
            </a:pPr>
            <a:r>
              <a:rPr lang="nl-NL" sz="2800" dirty="0" err="1" smtClean="0">
                <a:latin typeface="+mn-lt"/>
              </a:rPr>
              <a:t>Vrijwillgerswerk</a:t>
            </a:r>
            <a:endParaRPr lang="nl-NL" sz="2800" dirty="0" smtClean="0">
              <a:latin typeface="+mn-lt"/>
            </a:endParaRPr>
          </a:p>
          <a:p>
            <a:pPr marL="1387475" lvl="2" indent="-514350">
              <a:buFont typeface="+mj-lt"/>
              <a:buAutoNum type="arabicPeriod"/>
            </a:pPr>
            <a:r>
              <a:rPr lang="nl-NL" sz="2800" dirty="0" smtClean="0">
                <a:latin typeface="+mn-lt"/>
              </a:rPr>
              <a:t>Onbetaald huishoudelijk werk	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3200" dirty="0"/>
              <a:t>E</a:t>
            </a:r>
            <a:r>
              <a:rPr lang="nl-NL" sz="3200" dirty="0" smtClean="0"/>
              <a:t>en </a:t>
            </a:r>
            <a:r>
              <a:rPr lang="nl-NL" sz="3200" dirty="0"/>
              <a:t>zinvol leven kan niet zonder werk. </a:t>
            </a:r>
            <a:endParaRPr lang="nl-NL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3200" dirty="0" smtClean="0"/>
              <a:t>Werk is niet </a:t>
            </a:r>
            <a:r>
              <a:rPr lang="nl-NL" sz="3200" i="1" dirty="0" smtClean="0"/>
              <a:t>de </a:t>
            </a:r>
            <a:r>
              <a:rPr lang="nl-NL" sz="3200" dirty="0" smtClean="0"/>
              <a:t>zin van het leven. </a:t>
            </a:r>
          </a:p>
          <a:p>
            <a:pPr marL="0" indent="0"/>
            <a:endParaRPr lang="nl-NL" dirty="0"/>
          </a:p>
          <a:p>
            <a:pPr marL="0" indent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24430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72112"/>
          </a:xfrm>
        </p:spPr>
        <p:txBody>
          <a:bodyPr/>
          <a:lstStyle/>
          <a:p>
            <a:r>
              <a:rPr lang="nl-NL" sz="3200" dirty="0" smtClean="0"/>
              <a:t>Aan de christenen in </a:t>
            </a:r>
            <a:r>
              <a:rPr lang="nl-NL" sz="3200" dirty="0" err="1" smtClean="0"/>
              <a:t>Efeze</a:t>
            </a:r>
            <a:r>
              <a:rPr lang="nl-NL" sz="3200" dirty="0" smtClean="0"/>
              <a:t> schrijft Paulus:</a:t>
            </a:r>
          </a:p>
          <a:p>
            <a:endParaRPr lang="nl-NL" sz="3200" dirty="0"/>
          </a:p>
          <a:p>
            <a:pPr indent="1588"/>
            <a:r>
              <a:rPr lang="nl-NL" sz="3200" dirty="0" smtClean="0"/>
              <a:t>Doe uw </a:t>
            </a:r>
            <a:r>
              <a:rPr lang="nl-NL" sz="3200" dirty="0"/>
              <a:t>werk met plezier, </a:t>
            </a:r>
            <a:endParaRPr lang="nl-NL" sz="3200" dirty="0" smtClean="0"/>
          </a:p>
          <a:p>
            <a:pPr indent="1588"/>
            <a:r>
              <a:rPr lang="nl-NL" sz="3200" dirty="0" smtClean="0"/>
              <a:t>alsof het voor de Heer is</a:t>
            </a:r>
          </a:p>
          <a:p>
            <a:pPr indent="1588"/>
            <a:r>
              <a:rPr lang="nl-NL" sz="3200" dirty="0" smtClean="0"/>
              <a:t>en niet </a:t>
            </a:r>
            <a:r>
              <a:rPr lang="nl-NL" sz="3200" dirty="0"/>
              <a:t>voor </a:t>
            </a:r>
            <a:r>
              <a:rPr lang="nl-NL" sz="3200" dirty="0" smtClean="0"/>
              <a:t>de mensen. </a:t>
            </a:r>
          </a:p>
          <a:p>
            <a:endParaRPr lang="nl-NL" sz="3200" dirty="0"/>
          </a:p>
          <a:p>
            <a:r>
              <a:rPr lang="nl-NL" sz="3200" dirty="0" smtClean="0"/>
              <a:t>Aan de christenen in </a:t>
            </a:r>
            <a:r>
              <a:rPr lang="nl-NL" sz="3200" dirty="0" err="1" smtClean="0"/>
              <a:t>Kolosse</a:t>
            </a:r>
            <a:r>
              <a:rPr lang="nl-NL" sz="3200" dirty="0" smtClean="0"/>
              <a:t> schrijft Paulus:</a:t>
            </a:r>
          </a:p>
          <a:p>
            <a:endParaRPr lang="nl-NL" sz="3200" dirty="0" smtClean="0"/>
          </a:p>
          <a:p>
            <a:pPr indent="1588"/>
            <a:r>
              <a:rPr lang="nl-NL" sz="3200" dirty="0" smtClean="0"/>
              <a:t>Wat u ook </a:t>
            </a:r>
            <a:r>
              <a:rPr lang="nl-NL" sz="3200" dirty="0"/>
              <a:t>doet, doe het van harte, </a:t>
            </a:r>
            <a:endParaRPr lang="nl-NL" sz="3200" dirty="0" smtClean="0"/>
          </a:p>
          <a:p>
            <a:pPr indent="1588"/>
            <a:r>
              <a:rPr lang="nl-NL" sz="3200" dirty="0" smtClean="0"/>
              <a:t>alsof </a:t>
            </a:r>
            <a:r>
              <a:rPr lang="nl-NL" sz="3200" dirty="0"/>
              <a:t>het voor de Heer is </a:t>
            </a:r>
            <a:endParaRPr lang="nl-NL" sz="3200" dirty="0" smtClean="0"/>
          </a:p>
          <a:p>
            <a:pPr indent="1588"/>
            <a:r>
              <a:rPr lang="nl-NL" sz="3200" dirty="0" smtClean="0"/>
              <a:t>en </a:t>
            </a:r>
            <a:r>
              <a:rPr lang="nl-NL" sz="3200" dirty="0"/>
              <a:t>niet voor de </a:t>
            </a:r>
            <a:r>
              <a:rPr lang="nl-NL" sz="3200" dirty="0" smtClean="0"/>
              <a:t>mensen.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47586614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Om te onthouden</a:t>
            </a:r>
            <a:r>
              <a:rPr lang="nl-NL" sz="4000" u="none" dirty="0"/>
              <a:t>: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472112"/>
          </a:xfrm>
        </p:spPr>
        <p:txBody>
          <a:bodyPr/>
          <a:lstStyle/>
          <a:p>
            <a:pPr marL="0" indent="0"/>
            <a:r>
              <a:rPr lang="nl-NL" sz="3600" dirty="0" smtClean="0"/>
              <a:t>Elke baan – en niet alleen in de zgn. hulpverlening – is ten diepste een middel om je naaste lief te hebben.  Christenen hoeven geen werk in de kerk of in non-profitorganisaties te doen, alsof ze dan pas een baan hebben waarin ze hun naaste liefhebben. </a:t>
            </a:r>
          </a:p>
          <a:p>
            <a:pPr marL="0" indent="0"/>
            <a:endParaRPr lang="nl-NL" sz="3600" dirty="0"/>
          </a:p>
          <a:p>
            <a:pPr marL="0" indent="0"/>
            <a:r>
              <a:rPr lang="nl-NL" dirty="0" smtClean="0"/>
              <a:t>Citaat uit Tim Keller, </a:t>
            </a:r>
            <a:r>
              <a:rPr lang="nl-NL" i="1" dirty="0" smtClean="0"/>
              <a:t>Goed werk </a:t>
            </a:r>
            <a:r>
              <a:rPr lang="nl-NL" dirty="0" smtClean="0"/>
              <a:t> </a:t>
            </a:r>
            <a:r>
              <a:rPr lang="nl-NL" sz="2400" dirty="0" smtClean="0"/>
              <a:t>-  Ons dagelijks werk </a:t>
            </a:r>
          </a:p>
          <a:p>
            <a:pPr marL="0" indent="0"/>
            <a:r>
              <a:rPr lang="nl-NL" sz="2400" dirty="0"/>
              <a:t>	</a:t>
            </a:r>
            <a:r>
              <a:rPr lang="nl-NL" sz="2400" dirty="0" smtClean="0"/>
              <a:t>		       en Gods plan voor de wereld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772690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143" cy="6192688"/>
          </a:xfrm>
        </p:spPr>
        <p:txBody>
          <a:bodyPr/>
          <a:lstStyle/>
          <a:p>
            <a:r>
              <a:rPr lang="nl-NL" sz="4000" dirty="0"/>
              <a:t>Om te onthouden</a:t>
            </a:r>
            <a:r>
              <a:rPr lang="nl-NL" sz="4000" u="none" dirty="0"/>
              <a:t>: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92" y="1279713"/>
            <a:ext cx="4728107" cy="5589240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7544" y="1274033"/>
            <a:ext cx="3816424" cy="5400005"/>
          </a:xfrm>
        </p:spPr>
        <p:txBody>
          <a:bodyPr/>
          <a:lstStyle/>
          <a:p>
            <a:r>
              <a:rPr lang="nl-NL" sz="3200" dirty="0" smtClean="0">
                <a:solidFill>
                  <a:schemeClr val="accent3"/>
                </a:solidFill>
              </a:rPr>
              <a:t>Denk aan het</a:t>
            </a:r>
            <a:r>
              <a:rPr lang="nl-NL" sz="3200" b="1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nl-NL" sz="3600" b="1" dirty="0" smtClean="0">
                <a:solidFill>
                  <a:srgbClr val="FFFF00"/>
                </a:solidFill>
              </a:rPr>
              <a:t>Nimrodprincipe</a:t>
            </a:r>
          </a:p>
          <a:p>
            <a:endParaRPr lang="nl-NL" dirty="0" smtClean="0"/>
          </a:p>
          <a:p>
            <a:pPr marL="0" indent="0"/>
            <a:r>
              <a:rPr lang="nl-NL" sz="3200" dirty="0" smtClean="0"/>
              <a:t>Nimrod was een </a:t>
            </a:r>
            <a:r>
              <a:rPr lang="nl-NL" sz="3200" dirty="0"/>
              <a:t>geweldig </a:t>
            </a:r>
            <a:r>
              <a:rPr lang="nl-NL" sz="3200" dirty="0" smtClean="0"/>
              <a:t>jager </a:t>
            </a:r>
          </a:p>
          <a:p>
            <a:pPr marL="0" indent="0"/>
            <a:r>
              <a:rPr lang="nl-NL" sz="3200" i="1" dirty="0" smtClean="0"/>
              <a:t>‘zelfs in </a:t>
            </a:r>
            <a:r>
              <a:rPr lang="nl-NL" sz="3200" i="1" dirty="0"/>
              <a:t>de ogen </a:t>
            </a:r>
            <a:endParaRPr lang="nl-NL" sz="3200" i="1" dirty="0" smtClean="0"/>
          </a:p>
          <a:p>
            <a:pPr marL="0" indent="0"/>
            <a:r>
              <a:rPr lang="nl-NL" sz="3200" i="1" dirty="0" smtClean="0"/>
              <a:t>van </a:t>
            </a:r>
            <a:r>
              <a:rPr lang="nl-NL" sz="3200" i="1" dirty="0"/>
              <a:t>de HEER’ </a:t>
            </a:r>
            <a:r>
              <a:rPr lang="nl-NL" sz="3200" i="1" dirty="0" smtClean="0"/>
              <a:t> </a:t>
            </a:r>
          </a:p>
          <a:p>
            <a:pPr marL="0" indent="0"/>
            <a:r>
              <a:rPr lang="nl-NL" sz="2400" dirty="0" smtClean="0"/>
              <a:t>(Genesis 10 vers 9 – GNB)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76329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696"/>
          </a:xfrm>
        </p:spPr>
        <p:txBody>
          <a:bodyPr/>
          <a:lstStyle/>
          <a:p>
            <a:r>
              <a:rPr lang="nl-NL" sz="4800" dirty="0" smtClean="0"/>
              <a:t>Om over na te denken</a:t>
            </a:r>
            <a:endParaRPr lang="nl-NL" sz="4800" dirty="0"/>
          </a:p>
        </p:txBody>
      </p:sp>
      <p:pic>
        <p:nvPicPr>
          <p:cNvPr id="8" name="Tijdelijke aanduiding voor inhou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40837"/>
            <a:ext cx="10940296" cy="601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79512" y="1109237"/>
            <a:ext cx="8518401" cy="54721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NL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Doe jij</a:t>
            </a:r>
          </a:p>
          <a:p>
            <a:pPr>
              <a:lnSpc>
                <a:spcPct val="120000"/>
              </a:lnSpc>
            </a:pPr>
            <a:r>
              <a:rPr lang="nl-NL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</a:t>
            </a:r>
            <a:r>
              <a:rPr lang="nl-NL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jouw  					   als christen	</a:t>
            </a:r>
            <a:endParaRPr lang="nl-NL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endParaRPr lang="nl-NL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endParaRPr lang="nl-NL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endParaRPr lang="nl-NL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endParaRPr lang="nl-NL" sz="3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nl-NL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nl-NL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nl-NL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met </a:t>
            </a:r>
            <a:r>
              <a:rPr lang="nl-NL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meer </a:t>
            </a:r>
          </a:p>
          <a:p>
            <a:pPr>
              <a:lnSpc>
                <a:spcPct val="120000"/>
              </a:lnSpc>
            </a:pPr>
            <a:endParaRPr lang="nl-NL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nl-NL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dan je meeste collega’s?</a:t>
            </a:r>
            <a:endParaRPr lang="nl-NL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567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3888" y="0"/>
            <a:ext cx="2016224" cy="5328592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</a:pPr>
            <a:r>
              <a:rPr lang="nl-NL" sz="3600" u="none" dirty="0" smtClean="0"/>
              <a:t>Christen-zijn op je werk:</a:t>
            </a:r>
            <a:br>
              <a:rPr lang="nl-NL" sz="3600" u="none" dirty="0" smtClean="0"/>
            </a:br>
            <a:r>
              <a:rPr lang="nl-NL" sz="4800" i="1" u="none" cap="small" dirty="0" smtClean="0"/>
              <a:t>fijn</a:t>
            </a:r>
            <a:r>
              <a:rPr lang="nl-NL" sz="3600" u="none" dirty="0" smtClean="0"/>
              <a:t/>
            </a:r>
            <a:br>
              <a:rPr lang="nl-NL" sz="3600" u="none" dirty="0" smtClean="0"/>
            </a:br>
            <a:r>
              <a:rPr lang="nl-NL" sz="3600" u="none" dirty="0" smtClean="0"/>
              <a:t>of </a:t>
            </a:r>
            <a:br>
              <a:rPr lang="nl-NL" sz="3600" u="none" dirty="0" smtClean="0"/>
            </a:br>
            <a:r>
              <a:rPr lang="nl-NL" sz="4800" i="1" u="none" cap="small" dirty="0" smtClean="0"/>
              <a:t>eng</a:t>
            </a:r>
            <a:r>
              <a:rPr lang="nl-NL" sz="4800" u="none" dirty="0"/>
              <a:t> </a:t>
            </a:r>
            <a:r>
              <a:rPr lang="nl-NL" sz="4800" u="none" dirty="0" smtClean="0"/>
              <a:t/>
            </a:r>
            <a:br>
              <a:rPr lang="nl-NL" sz="4800" u="none" dirty="0" smtClean="0"/>
            </a:br>
            <a:r>
              <a:rPr lang="nl-NL" sz="3600" u="none" dirty="0" smtClean="0"/>
              <a:t>?? </a:t>
            </a:r>
            <a:endParaRPr lang="nl-NL" sz="3600" i="1" u="none" cap="smal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>
          <a:xfrm>
            <a:off x="17895" y="18706"/>
            <a:ext cx="3401977" cy="47137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83" y="0"/>
            <a:ext cx="3439741" cy="47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218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nl-NL" sz="4800" b="1" u="none" dirty="0"/>
              <a:t>Tot 10 tellen in geloof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i="1" u="none" dirty="0"/>
              <a:t>-samen oefenen om leerling van Jezus te zijn-</a:t>
            </a:r>
            <a:r>
              <a:rPr lang="nl-NL" sz="3600" dirty="0"/>
              <a:t/>
            </a:r>
            <a:br>
              <a:rPr lang="nl-NL" sz="3600" dirty="0"/>
            </a:br>
            <a:endParaRPr lang="nl-NL" sz="36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556793"/>
            <a:ext cx="8229600" cy="475193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5555" y="1588348"/>
            <a:ext cx="225023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STAP 4</a:t>
            </a:r>
            <a:endParaRPr kumimoji="0" lang="nl-NL" altLang="nl-N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23750" y="2348668"/>
            <a:ext cx="7305823" cy="4104456"/>
            <a:chOff x="1713" y="2000"/>
            <a:chExt cx="4974" cy="646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187" y="3087"/>
              <a:ext cx="4500" cy="28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713" y="2000"/>
              <a:ext cx="3677" cy="64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GB" sz="2800" dirty="0" err="1" smtClean="0">
                  <a:solidFill>
                    <a:schemeClr val="bg2"/>
                  </a:solidFill>
                </a:rPr>
                <a:t>Hou</a:t>
              </a:r>
              <a:r>
                <a:rPr lang="en-GB" sz="2800" dirty="0" smtClean="0">
                  <a:solidFill>
                    <a:schemeClr val="bg2"/>
                  </a:solidFill>
                </a:rPr>
                <a:t> </a:t>
              </a:r>
              <a:r>
                <a:rPr lang="en-GB" sz="2800" dirty="0">
                  <a:solidFill>
                    <a:schemeClr val="bg2"/>
                  </a:solidFill>
                </a:rPr>
                <a:t>de </a:t>
              </a:r>
              <a:r>
                <a:rPr lang="en-GB" sz="2800" dirty="0" err="1">
                  <a:solidFill>
                    <a:schemeClr val="bg2"/>
                  </a:solidFill>
                </a:rPr>
                <a:t>sabbat</a:t>
              </a:r>
              <a:r>
                <a:rPr lang="en-GB" sz="2800" dirty="0">
                  <a:solidFill>
                    <a:schemeClr val="bg2"/>
                  </a:solidFill>
                </a:rPr>
                <a:t> in ere, </a:t>
              </a:r>
              <a:endParaRPr lang="en-GB" sz="2800" dirty="0" smtClean="0">
                <a:solidFill>
                  <a:schemeClr val="bg2"/>
                </a:solidFill>
              </a:endParaRPr>
            </a:p>
            <a:p>
              <a:r>
                <a:rPr lang="en-GB" sz="2800" dirty="0" smtClean="0">
                  <a:solidFill>
                    <a:schemeClr val="bg2"/>
                  </a:solidFill>
                </a:rPr>
                <a:t>het </a:t>
              </a:r>
              <a:r>
                <a:rPr lang="en-GB" sz="2800" dirty="0">
                  <a:solidFill>
                    <a:schemeClr val="bg2"/>
                  </a:solidFill>
                </a:rPr>
                <a:t>is </a:t>
              </a:r>
              <a:r>
                <a:rPr lang="en-GB" sz="2800" dirty="0" err="1">
                  <a:solidFill>
                    <a:schemeClr val="bg2"/>
                  </a:solidFill>
                </a:rPr>
                <a:t>een</a:t>
              </a:r>
              <a:r>
                <a:rPr lang="en-GB" sz="2800" dirty="0">
                  <a:solidFill>
                    <a:schemeClr val="bg2"/>
                  </a:solidFill>
                </a:rPr>
                <a:t> </a:t>
              </a:r>
              <a:r>
                <a:rPr lang="en-GB" sz="2800" dirty="0" err="1">
                  <a:solidFill>
                    <a:schemeClr val="bg2"/>
                  </a:solidFill>
                </a:rPr>
                <a:t>heilige</a:t>
              </a:r>
              <a:r>
                <a:rPr lang="en-GB" sz="2800" dirty="0">
                  <a:solidFill>
                    <a:schemeClr val="bg2"/>
                  </a:solidFill>
                </a:rPr>
                <a:t> dag. </a:t>
              </a:r>
              <a:endParaRPr lang="en-GB" sz="2800" dirty="0" smtClean="0">
                <a:solidFill>
                  <a:schemeClr val="bg2"/>
                </a:solidFill>
              </a:endParaRPr>
            </a:p>
            <a:p>
              <a:r>
                <a:rPr lang="en-GB" sz="4000" b="1" dirty="0" err="1" smtClean="0">
                  <a:solidFill>
                    <a:schemeClr val="bg2"/>
                  </a:solidFill>
                </a:rPr>
                <a:t>Zes</a:t>
              </a:r>
              <a:r>
                <a:rPr lang="en-GB" sz="4000" b="1" dirty="0" smtClean="0">
                  <a:solidFill>
                    <a:schemeClr val="bg2"/>
                  </a:solidFill>
                </a:rPr>
                <a:t> </a:t>
              </a:r>
              <a:r>
                <a:rPr lang="en-GB" sz="4000" b="1" dirty="0" err="1">
                  <a:solidFill>
                    <a:schemeClr val="bg2"/>
                  </a:solidFill>
                </a:rPr>
                <a:t>dagen</a:t>
              </a:r>
              <a:r>
                <a:rPr lang="en-GB" sz="4000" b="1" dirty="0">
                  <a:solidFill>
                    <a:schemeClr val="bg2"/>
                  </a:solidFill>
                </a:rPr>
                <a:t> </a:t>
              </a:r>
              <a:r>
                <a:rPr lang="en-GB" sz="4000" b="1" dirty="0" err="1">
                  <a:solidFill>
                    <a:schemeClr val="bg2"/>
                  </a:solidFill>
                </a:rPr>
                <a:t>lang</a:t>
              </a:r>
              <a:r>
                <a:rPr lang="en-GB" sz="4000" b="1" dirty="0">
                  <a:solidFill>
                    <a:schemeClr val="bg2"/>
                  </a:solidFill>
                </a:rPr>
                <a:t> </a:t>
              </a:r>
              <a:r>
                <a:rPr lang="en-GB" sz="4000" b="1" dirty="0" err="1" smtClean="0">
                  <a:solidFill>
                    <a:schemeClr val="bg2"/>
                  </a:solidFill>
                </a:rPr>
                <a:t>kunt</a:t>
              </a:r>
              <a:r>
                <a:rPr lang="en-GB" sz="4000" b="1" dirty="0" smtClean="0">
                  <a:solidFill>
                    <a:schemeClr val="bg2"/>
                  </a:solidFill>
                </a:rPr>
                <a:t> </a:t>
              </a:r>
            </a:p>
            <a:p>
              <a:r>
                <a:rPr lang="en-GB" sz="4000" b="1" dirty="0" smtClean="0">
                  <a:solidFill>
                    <a:schemeClr val="bg2"/>
                  </a:solidFill>
                </a:rPr>
                <a:t>u </a:t>
              </a:r>
              <a:r>
                <a:rPr lang="en-GB" sz="4000" b="1" dirty="0" err="1">
                  <a:solidFill>
                    <a:schemeClr val="bg2"/>
                  </a:solidFill>
                </a:rPr>
                <a:t>werken</a:t>
              </a:r>
              <a:r>
                <a:rPr lang="en-GB" sz="4000" b="1" dirty="0">
                  <a:solidFill>
                    <a:schemeClr val="bg2"/>
                  </a:solidFill>
                </a:rPr>
                <a:t> </a:t>
              </a:r>
              <a:r>
                <a:rPr lang="en-GB" sz="4000" b="1" dirty="0" err="1">
                  <a:solidFill>
                    <a:schemeClr val="bg2"/>
                  </a:solidFill>
                </a:rPr>
                <a:t>en</a:t>
              </a:r>
              <a:r>
                <a:rPr lang="en-GB" sz="4000" b="1" dirty="0">
                  <a:solidFill>
                    <a:schemeClr val="bg2"/>
                  </a:solidFill>
                </a:rPr>
                <a:t> al </a:t>
              </a:r>
              <a:r>
                <a:rPr lang="en-GB" sz="4000" b="1" dirty="0" err="1">
                  <a:solidFill>
                    <a:schemeClr val="bg2"/>
                  </a:solidFill>
                </a:rPr>
                <a:t>uw</a:t>
              </a:r>
              <a:r>
                <a:rPr lang="en-GB" sz="4000" b="1" dirty="0">
                  <a:solidFill>
                    <a:schemeClr val="bg2"/>
                  </a:solidFill>
                </a:rPr>
                <a:t> </a:t>
              </a:r>
              <a:r>
                <a:rPr lang="en-GB" sz="4000" b="1" dirty="0" err="1">
                  <a:solidFill>
                    <a:schemeClr val="bg2"/>
                  </a:solidFill>
                </a:rPr>
                <a:t>arbeid</a:t>
              </a:r>
              <a:r>
                <a:rPr lang="en-GB" sz="4000" b="1" dirty="0">
                  <a:solidFill>
                    <a:schemeClr val="bg2"/>
                  </a:solidFill>
                </a:rPr>
                <a:t> </a:t>
              </a:r>
              <a:r>
                <a:rPr lang="en-GB" sz="4000" b="1" dirty="0" err="1">
                  <a:solidFill>
                    <a:schemeClr val="bg2"/>
                  </a:solidFill>
                </a:rPr>
                <a:t>verrichten</a:t>
              </a:r>
              <a:r>
                <a:rPr lang="en-GB" sz="4000" b="1" dirty="0">
                  <a:solidFill>
                    <a:schemeClr val="bg2"/>
                  </a:solidFill>
                </a:rPr>
                <a:t>, </a:t>
              </a:r>
              <a:endParaRPr lang="en-GB" sz="4000" b="1" dirty="0" smtClean="0">
                <a:solidFill>
                  <a:schemeClr val="bg2"/>
                </a:solidFill>
              </a:endParaRPr>
            </a:p>
            <a:p>
              <a:r>
                <a:rPr lang="en-GB" sz="2800" dirty="0" smtClean="0">
                  <a:solidFill>
                    <a:schemeClr val="bg2"/>
                  </a:solidFill>
                </a:rPr>
                <a:t>maar </a:t>
              </a:r>
              <a:r>
                <a:rPr lang="en-GB" sz="2800" dirty="0">
                  <a:solidFill>
                    <a:schemeClr val="bg2"/>
                  </a:solidFill>
                </a:rPr>
                <a:t>de </a:t>
              </a:r>
              <a:r>
                <a:rPr lang="en-GB" sz="2800" dirty="0" err="1">
                  <a:solidFill>
                    <a:schemeClr val="bg2"/>
                  </a:solidFill>
                </a:rPr>
                <a:t>zevende</a:t>
              </a:r>
              <a:r>
                <a:rPr lang="en-GB" sz="2800" dirty="0">
                  <a:solidFill>
                    <a:schemeClr val="bg2"/>
                  </a:solidFill>
                </a:rPr>
                <a:t> dag is </a:t>
              </a:r>
              <a:endParaRPr lang="en-GB" sz="2800" dirty="0" smtClean="0">
                <a:solidFill>
                  <a:schemeClr val="bg2"/>
                </a:solidFill>
              </a:endParaRPr>
            </a:p>
            <a:p>
              <a:r>
                <a:rPr lang="en-GB" sz="2800" dirty="0" err="1" smtClean="0">
                  <a:solidFill>
                    <a:schemeClr val="bg2"/>
                  </a:solidFill>
                </a:rPr>
                <a:t>een</a:t>
              </a:r>
              <a:r>
                <a:rPr lang="en-GB" sz="2800" dirty="0" smtClean="0">
                  <a:solidFill>
                    <a:schemeClr val="bg2"/>
                  </a:solidFill>
                </a:rPr>
                <a:t> </a:t>
              </a:r>
              <a:r>
                <a:rPr lang="en-GB" sz="2800" dirty="0" err="1">
                  <a:solidFill>
                    <a:schemeClr val="bg2"/>
                  </a:solidFill>
                </a:rPr>
                <a:t>rustdag</a:t>
              </a:r>
              <a:r>
                <a:rPr lang="en-GB" sz="2800" dirty="0">
                  <a:solidFill>
                    <a:schemeClr val="bg2"/>
                  </a:solidFill>
                </a:rPr>
                <a:t>, die </a:t>
              </a:r>
              <a:r>
                <a:rPr lang="en-GB" sz="2800" dirty="0" err="1">
                  <a:solidFill>
                    <a:schemeClr val="bg2"/>
                  </a:solidFill>
                </a:rPr>
                <a:t>gewijd</a:t>
              </a:r>
              <a:r>
                <a:rPr lang="en-GB" sz="2800" dirty="0">
                  <a:solidFill>
                    <a:schemeClr val="bg2"/>
                  </a:solidFill>
                </a:rPr>
                <a:t> is </a:t>
              </a:r>
              <a:endParaRPr lang="en-GB" sz="2800" dirty="0" smtClean="0">
                <a:solidFill>
                  <a:schemeClr val="bg2"/>
                </a:solidFill>
              </a:endParaRPr>
            </a:p>
            <a:p>
              <a:r>
                <a:rPr lang="en-GB" sz="2800" dirty="0" err="1" smtClean="0">
                  <a:solidFill>
                    <a:schemeClr val="bg2"/>
                  </a:solidFill>
                </a:rPr>
                <a:t>aan</a:t>
              </a:r>
              <a:r>
                <a:rPr lang="en-GB" sz="2800" dirty="0" smtClean="0">
                  <a:solidFill>
                    <a:schemeClr val="bg2"/>
                  </a:solidFill>
                </a:rPr>
                <a:t> </a:t>
              </a:r>
              <a:r>
                <a:rPr lang="en-GB" sz="2800" dirty="0">
                  <a:solidFill>
                    <a:schemeClr val="bg2"/>
                  </a:solidFill>
                </a:rPr>
                <a:t>de HEER, </a:t>
              </a:r>
              <a:r>
                <a:rPr lang="en-GB" sz="2800" dirty="0" err="1">
                  <a:solidFill>
                    <a:schemeClr val="bg2"/>
                  </a:solidFill>
                </a:rPr>
                <a:t>uw</a:t>
              </a:r>
              <a:r>
                <a:rPr lang="en-GB" sz="2800" dirty="0">
                  <a:solidFill>
                    <a:schemeClr val="bg2"/>
                  </a:solidFill>
                </a:rPr>
                <a:t> </a:t>
              </a:r>
              <a:r>
                <a:rPr lang="en-GB" sz="2800" dirty="0" smtClean="0">
                  <a:solidFill>
                    <a:schemeClr val="bg2"/>
                  </a:solidFill>
                </a:rPr>
                <a:t>God.</a:t>
              </a:r>
              <a:endParaRPr kumimoji="0" lang="nl-NL" altLang="nl-NL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3640" y="1643604"/>
            <a:ext cx="3240360" cy="52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 bwMode="auto">
          <a:xfrm>
            <a:off x="5903640" y="3954235"/>
            <a:ext cx="3240360" cy="6334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pitchFamily="34" charset="0"/>
              </a:defRPr>
            </a:lvl2pPr>
            <a:lvl3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pitchFamily="34" charset="0"/>
              </a:defRPr>
            </a:lvl3pPr>
            <a:lvl4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pitchFamily="34" charset="0"/>
              </a:defRPr>
            </a:lvl4pPr>
            <a:lvl5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pitchFamily="34" charset="0"/>
              </a:defRPr>
            </a:lvl5pPr>
            <a:lvl6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pitchFamily="34" charset="0"/>
              </a:defRPr>
            </a:lvl6pPr>
            <a:lvl7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pitchFamily="34" charset="0"/>
              </a:defRPr>
            </a:lvl7pPr>
            <a:lvl8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pitchFamily="34" charset="0"/>
              </a:defRPr>
            </a:lvl8pPr>
            <a:lvl9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nl-NL" sz="3200" b="1" u="none" kern="0" dirty="0" smtClean="0">
                <a:solidFill>
                  <a:srgbClr val="FF0000"/>
                </a:solidFill>
              </a:rPr>
              <a:t>Tot tien tellen</a:t>
            </a:r>
            <a:endParaRPr lang="nl-NL" sz="3200" b="1" u="none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L</a:t>
            </a:r>
            <a:r>
              <a:rPr lang="nl-NL" sz="3600" b="1" dirty="0" smtClean="0"/>
              <a:t>EVENSMOTTO van </a:t>
            </a:r>
            <a:r>
              <a:rPr lang="nl-NL" sz="3600" b="1" dirty="0"/>
              <a:t>een christen</a:t>
            </a:r>
            <a:br>
              <a:rPr lang="nl-NL" sz="3600" b="1" dirty="0"/>
            </a:br>
            <a:endParaRPr lang="nl-NL" sz="36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836613"/>
            <a:ext cx="8136136" cy="5472112"/>
          </a:xfrm>
        </p:spPr>
        <p:txBody>
          <a:bodyPr/>
          <a:lstStyle/>
          <a:p>
            <a:endParaRPr lang="nl-NL" dirty="0"/>
          </a:p>
          <a:p>
            <a:r>
              <a:rPr lang="nl-NL" sz="4000" dirty="0" smtClean="0"/>
              <a:t>God </a:t>
            </a:r>
            <a:r>
              <a:rPr lang="nl-NL" sz="4000" dirty="0"/>
              <a:t>heb ik lief! </a:t>
            </a:r>
            <a:endParaRPr lang="nl-NL" sz="4000" dirty="0" smtClean="0"/>
          </a:p>
          <a:p>
            <a:endParaRPr lang="nl-NL" sz="3600" dirty="0" smtClean="0"/>
          </a:p>
          <a:p>
            <a:r>
              <a:rPr lang="nl-NL" sz="3600" dirty="0" smtClean="0"/>
              <a:t>Daarom </a:t>
            </a:r>
            <a:r>
              <a:rPr lang="nl-NL" sz="3600" dirty="0"/>
              <a:t>wil ik </a:t>
            </a:r>
            <a:r>
              <a:rPr lang="nl-NL" sz="3600" dirty="0" smtClean="0"/>
              <a:t>als </a:t>
            </a:r>
            <a:r>
              <a:rPr lang="nl-NL" sz="3600" dirty="0"/>
              <a:t>kind van God </a:t>
            </a:r>
            <a:endParaRPr lang="nl-NL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 sz="3600" dirty="0" smtClean="0"/>
              <a:t>gehoorzaam </a:t>
            </a:r>
            <a:r>
              <a:rPr lang="nl-NL" sz="3600" dirty="0"/>
              <a:t>zijn </a:t>
            </a:r>
            <a:r>
              <a:rPr lang="nl-NL" sz="3600" dirty="0" smtClean="0"/>
              <a:t>aan </a:t>
            </a:r>
            <a:r>
              <a:rPr lang="nl-NL" sz="3600" dirty="0"/>
              <a:t>al zijn geboden, </a:t>
            </a:r>
            <a:endParaRPr lang="nl-NL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 sz="3600" dirty="0" smtClean="0"/>
              <a:t>in </a:t>
            </a:r>
            <a:r>
              <a:rPr lang="nl-NL" sz="3600" dirty="0"/>
              <a:t>alle omstandigheden </a:t>
            </a:r>
            <a:r>
              <a:rPr lang="nl-NL" sz="3600" dirty="0" smtClean="0"/>
              <a:t>op </a:t>
            </a:r>
            <a:r>
              <a:rPr lang="nl-NL" sz="3600" dirty="0"/>
              <a:t>Hem vertrouwen </a:t>
            </a:r>
            <a:endParaRPr lang="nl-NL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 sz="3600" dirty="0" smtClean="0"/>
              <a:t>en </a:t>
            </a:r>
            <a:r>
              <a:rPr lang="nl-NL" sz="3600" dirty="0"/>
              <a:t>in alle situaties Jezus volgen.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0085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800" i="1" cap="small" dirty="0"/>
              <a:t>Doe uw werk met plezier, </a:t>
            </a:r>
            <a:endParaRPr lang="nl-NL" sz="4800" i="1" cap="small" dirty="0" smtClean="0"/>
          </a:p>
          <a:p>
            <a:r>
              <a:rPr lang="nl-NL" sz="4800" i="1" cap="small" dirty="0" smtClean="0"/>
              <a:t>alsof </a:t>
            </a:r>
            <a:r>
              <a:rPr lang="nl-NL" sz="4800" i="1" cap="small" dirty="0"/>
              <a:t>het voor de Heer is </a:t>
            </a:r>
            <a:endParaRPr lang="nl-NL" sz="4800" i="1" cap="small" dirty="0" smtClean="0"/>
          </a:p>
          <a:p>
            <a:r>
              <a:rPr lang="nl-NL" sz="4800" i="1" cap="small" dirty="0" smtClean="0"/>
              <a:t>en </a:t>
            </a:r>
            <a:r>
              <a:rPr lang="nl-NL" sz="4800" i="1" cap="small" dirty="0"/>
              <a:t>niet voor mensen.</a:t>
            </a:r>
            <a:endParaRPr lang="nl-NL" sz="4800" dirty="0"/>
          </a:p>
          <a:p>
            <a:pPr lvl="0"/>
            <a:endParaRPr lang="nl-NL" sz="4800" dirty="0" smtClean="0"/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nl-NL" sz="3600" dirty="0" smtClean="0"/>
              <a:t>Een </a:t>
            </a:r>
            <a:r>
              <a:rPr lang="nl-NL" sz="3600" dirty="0"/>
              <a:t>bijbelse kijk op </a:t>
            </a:r>
            <a:r>
              <a:rPr lang="nl-NL" sz="3600" dirty="0" smtClean="0"/>
              <a:t>werken</a:t>
            </a:r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nl-NL" sz="3600" dirty="0" smtClean="0"/>
              <a:t>Hoe </a:t>
            </a:r>
            <a:r>
              <a:rPr lang="nl-NL" sz="3600" dirty="0"/>
              <a:t>ben ik christen op mijn werk?</a:t>
            </a:r>
          </a:p>
          <a:p>
            <a:r>
              <a:rPr lang="nl-NL" sz="4800" dirty="0"/>
              <a:t> </a:t>
            </a:r>
          </a:p>
          <a:p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3130941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3412"/>
          </a:xfrm>
        </p:spPr>
        <p:txBody>
          <a:bodyPr/>
          <a:lstStyle/>
          <a:p>
            <a:pPr marL="0" lvl="0" indent="0">
              <a:lnSpc>
                <a:spcPct val="150000"/>
              </a:lnSpc>
            </a:pPr>
            <a:r>
              <a:rPr lang="nl-NL" sz="4000" u="none" dirty="0" smtClean="0"/>
              <a:t>Deze preek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smtClean="0"/>
              <a:t>1. </a:t>
            </a:r>
            <a:r>
              <a:rPr lang="nl-NL" sz="4000" dirty="0"/>
              <a:t>Een bijbelse kijk op werken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2420887"/>
            <a:ext cx="8229600" cy="3887837"/>
          </a:xfrm>
        </p:spPr>
        <p:txBody>
          <a:bodyPr/>
          <a:lstStyle/>
          <a:p>
            <a:r>
              <a:rPr lang="nl-NL" sz="4000" b="1" dirty="0" smtClean="0">
                <a:solidFill>
                  <a:srgbClr val="FFFF00"/>
                </a:solidFill>
              </a:rPr>
              <a:t>Opdracht</a:t>
            </a:r>
            <a:r>
              <a:rPr lang="nl-NL" sz="4000" dirty="0" smtClean="0">
                <a:solidFill>
                  <a:srgbClr val="FFFF00"/>
                </a:solidFill>
              </a:rPr>
              <a:t>: </a:t>
            </a:r>
          </a:p>
          <a:p>
            <a:r>
              <a:rPr lang="nl-NL" sz="4000" dirty="0" smtClean="0">
                <a:solidFill>
                  <a:srgbClr val="FFFF00"/>
                </a:solidFill>
              </a:rPr>
              <a:t>Als mensen jou vragen: </a:t>
            </a:r>
            <a:endParaRPr lang="nl-NL" sz="4000" i="1" dirty="0" smtClean="0">
              <a:solidFill>
                <a:srgbClr val="FFFF00"/>
              </a:solidFill>
            </a:endParaRPr>
          </a:p>
          <a:p>
            <a:r>
              <a:rPr lang="nl-NL" sz="4000" i="1" dirty="0" smtClean="0">
                <a:solidFill>
                  <a:srgbClr val="FFFF00"/>
                </a:solidFill>
              </a:rPr>
              <a:t>‘Waar werk jij voor?’</a:t>
            </a:r>
          </a:p>
          <a:p>
            <a:r>
              <a:rPr lang="nl-NL" sz="4000" dirty="0" smtClean="0">
                <a:solidFill>
                  <a:srgbClr val="FFFF00"/>
                </a:solidFill>
              </a:rPr>
              <a:t>Wat voor antwoord </a:t>
            </a:r>
          </a:p>
          <a:p>
            <a:r>
              <a:rPr lang="nl-NL" sz="4000" dirty="0" smtClean="0">
                <a:solidFill>
                  <a:srgbClr val="FFFF00"/>
                </a:solidFill>
              </a:rPr>
              <a:t>zou jij dan geven?</a:t>
            </a:r>
          </a:p>
          <a:p>
            <a:endParaRPr lang="nl-NL" i="1" dirty="0">
              <a:solidFill>
                <a:srgbClr val="FFFF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38" y="3944147"/>
            <a:ext cx="3012815" cy="29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072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 smtClean="0"/>
              <a:t>Werken hoort </a:t>
            </a:r>
          </a:p>
          <a:p>
            <a:r>
              <a:rPr lang="nl-NL" sz="3600" dirty="0" smtClean="0"/>
              <a:t>bij Gods </a:t>
            </a:r>
          </a:p>
          <a:p>
            <a:r>
              <a:rPr lang="nl-NL" sz="3600" dirty="0" smtClean="0"/>
              <a:t>bedoeling </a:t>
            </a:r>
          </a:p>
          <a:p>
            <a:r>
              <a:rPr lang="nl-NL" sz="3600" dirty="0" smtClean="0"/>
              <a:t>met het leven</a:t>
            </a:r>
          </a:p>
          <a:p>
            <a:endParaRPr lang="nl-NL" sz="3600" dirty="0"/>
          </a:p>
          <a:p>
            <a:r>
              <a:rPr lang="nl-NL" sz="3600" u="sng" dirty="0" smtClean="0"/>
              <a:t>Het paradijs</a:t>
            </a:r>
            <a:r>
              <a:rPr lang="nl-NL" sz="3600" dirty="0" smtClean="0"/>
              <a:t>:	</a:t>
            </a:r>
          </a:p>
          <a:p>
            <a:r>
              <a:rPr lang="nl-NL" sz="3600" dirty="0"/>
              <a:t>	</a:t>
            </a:r>
            <a:r>
              <a:rPr lang="nl-NL" sz="3600" dirty="0" smtClean="0"/>
              <a:t>		niet lekker luieren, </a:t>
            </a:r>
          </a:p>
          <a:p>
            <a:r>
              <a:rPr lang="nl-NL" sz="3600" dirty="0"/>
              <a:t>	</a:t>
            </a:r>
            <a:r>
              <a:rPr lang="nl-NL" sz="3600" dirty="0" smtClean="0"/>
              <a:t>		maar lekker aan het werk!</a:t>
            </a: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40" y="-879"/>
            <a:ext cx="5066360" cy="42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755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2" y="476672"/>
            <a:ext cx="8352159" cy="5832053"/>
          </a:xfrm>
        </p:spPr>
        <p:txBody>
          <a:bodyPr/>
          <a:lstStyle/>
          <a:p>
            <a:pPr marL="0" lvl="0" indent="0">
              <a:lnSpc>
                <a:spcPct val="120000"/>
              </a:lnSpc>
            </a:pPr>
            <a:r>
              <a:rPr lang="nl-NL" sz="3600" dirty="0"/>
              <a:t>Als de </a:t>
            </a:r>
            <a:r>
              <a:rPr lang="nl-NL" sz="3600" cap="small" dirty="0"/>
              <a:t>Heer</a:t>
            </a:r>
            <a:r>
              <a:rPr lang="nl-NL" sz="3600" dirty="0"/>
              <a:t> niet helpt bij het bouwen van een huis, dan heeft het geen zin, ook al doen de bouwers hun best. </a:t>
            </a:r>
            <a:endParaRPr lang="nl-NL" sz="3600" dirty="0" smtClean="0"/>
          </a:p>
          <a:p>
            <a:pPr marL="0" lvl="0" indent="0">
              <a:lnSpc>
                <a:spcPct val="120000"/>
              </a:lnSpc>
            </a:pPr>
            <a:r>
              <a:rPr lang="nl-NL" sz="3600" dirty="0" smtClean="0"/>
              <a:t>Als </a:t>
            </a:r>
            <a:r>
              <a:rPr lang="nl-NL" sz="3600" dirty="0"/>
              <a:t>de </a:t>
            </a:r>
            <a:r>
              <a:rPr lang="nl-NL" sz="3600" cap="small" dirty="0"/>
              <a:t>Heer </a:t>
            </a:r>
            <a:r>
              <a:rPr lang="nl-NL" sz="3600" dirty="0"/>
              <a:t>niet helpt bij het verdedigen van een stad, dan heeft het geen zin, ook al </a:t>
            </a:r>
            <a:r>
              <a:rPr lang="nl-NL" sz="3600" dirty="0" smtClean="0"/>
              <a:t>letten </a:t>
            </a:r>
            <a:r>
              <a:rPr lang="nl-NL" sz="3600" dirty="0"/>
              <a:t>de bewakers goed op.’ </a:t>
            </a:r>
            <a:r>
              <a:rPr lang="nl-NL" sz="3600" dirty="0" smtClean="0"/>
              <a:t>		</a:t>
            </a:r>
            <a:r>
              <a:rPr lang="nl-NL" sz="3200" dirty="0" smtClean="0"/>
              <a:t>	</a:t>
            </a:r>
          </a:p>
          <a:p>
            <a:pPr marL="0" lvl="0" indent="0">
              <a:lnSpc>
                <a:spcPct val="120000"/>
              </a:lnSpc>
            </a:pPr>
            <a:r>
              <a:rPr lang="nl-NL" sz="3200" dirty="0" smtClean="0"/>
              <a:t>Psalm 127:1+2 Bijbel in Gewone Taal</a:t>
            </a:r>
          </a:p>
        </p:txBody>
      </p:sp>
    </p:spTree>
    <p:extLst>
      <p:ext uri="{BB962C8B-B14F-4D97-AF65-F5344CB8AC3E}">
        <p14:creationId xmlns:p14="http://schemas.microsoft.com/office/powerpoint/2010/main" val="18329475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2" y="476672"/>
            <a:ext cx="8352159" cy="5832053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nl-NL" sz="3600" dirty="0" smtClean="0"/>
              <a:t>Alle </a:t>
            </a:r>
            <a:r>
              <a:rPr lang="nl-NL" sz="3600" dirty="0"/>
              <a:t>mensen verlangen naar U. </a:t>
            </a:r>
            <a:endParaRPr lang="nl-NL" sz="3600" dirty="0" smtClean="0"/>
          </a:p>
          <a:p>
            <a:pPr marL="0" indent="0">
              <a:lnSpc>
                <a:spcPct val="120000"/>
              </a:lnSpc>
            </a:pPr>
            <a:r>
              <a:rPr lang="nl-NL" sz="3600" dirty="0" smtClean="0"/>
              <a:t>U </a:t>
            </a:r>
            <a:r>
              <a:rPr lang="nl-NL" sz="3600" dirty="0"/>
              <a:t>geeft hun het voedsel </a:t>
            </a:r>
            <a:endParaRPr lang="nl-NL" sz="3600" dirty="0" smtClean="0"/>
          </a:p>
          <a:p>
            <a:pPr marL="0" indent="0">
              <a:lnSpc>
                <a:spcPct val="120000"/>
              </a:lnSpc>
            </a:pPr>
            <a:r>
              <a:rPr lang="nl-NL" sz="3600" dirty="0" smtClean="0"/>
              <a:t>dat </a:t>
            </a:r>
            <a:r>
              <a:rPr lang="nl-NL" sz="3600" dirty="0"/>
              <a:t>ze nodig hebben. </a:t>
            </a:r>
            <a:endParaRPr lang="nl-NL" sz="3600" dirty="0" smtClean="0"/>
          </a:p>
          <a:p>
            <a:pPr marL="0" indent="0">
              <a:lnSpc>
                <a:spcPct val="120000"/>
              </a:lnSpc>
            </a:pPr>
            <a:r>
              <a:rPr lang="nl-NL" sz="3600" dirty="0" smtClean="0"/>
              <a:t>U </a:t>
            </a:r>
            <a:r>
              <a:rPr lang="nl-NL" sz="3600" dirty="0"/>
              <a:t>geeft hun zelf te eten, </a:t>
            </a:r>
            <a:endParaRPr lang="nl-NL" sz="3600" dirty="0" smtClean="0"/>
          </a:p>
          <a:p>
            <a:pPr marL="0" indent="0">
              <a:lnSpc>
                <a:spcPct val="120000"/>
              </a:lnSpc>
            </a:pPr>
            <a:r>
              <a:rPr lang="nl-NL" sz="3600" dirty="0" smtClean="0"/>
              <a:t>allemaal </a:t>
            </a:r>
            <a:r>
              <a:rPr lang="nl-NL" sz="3600" dirty="0"/>
              <a:t>krijgen ze meer dan genoeg.’ </a:t>
            </a:r>
          </a:p>
          <a:p>
            <a:pPr marL="0" lvl="0" indent="0">
              <a:lnSpc>
                <a:spcPct val="120000"/>
              </a:lnSpc>
            </a:pPr>
            <a:r>
              <a:rPr lang="nl-NL" sz="3600" dirty="0" smtClean="0"/>
              <a:t>		</a:t>
            </a:r>
            <a:r>
              <a:rPr lang="nl-NL" sz="3200" dirty="0" smtClean="0"/>
              <a:t>	</a:t>
            </a:r>
          </a:p>
          <a:p>
            <a:pPr marL="0" lvl="0" indent="0">
              <a:lnSpc>
                <a:spcPct val="120000"/>
              </a:lnSpc>
            </a:pPr>
            <a:r>
              <a:rPr lang="nl-NL" sz="3200" dirty="0" smtClean="0"/>
              <a:t>Psalm 145:16+17  Bijbel in Gewone Taal</a:t>
            </a:r>
          </a:p>
        </p:txBody>
      </p:sp>
    </p:spTree>
    <p:extLst>
      <p:ext uri="{BB962C8B-B14F-4D97-AF65-F5344CB8AC3E}">
        <p14:creationId xmlns:p14="http://schemas.microsoft.com/office/powerpoint/2010/main" val="40762396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jabloonPresentatie_v3 0">
  <a:themeElements>
    <a:clrScheme name="SjabloonPresentatie_v2.8.4 13">
      <a:dk1>
        <a:srgbClr val="F8F8F8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4D4D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jabloonPresentatie_v2.8.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Presentatie_v2.8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Presentatie_v2.8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Presentatie_v2.8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Presentatie_v2.8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Presentatie_v2.8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Presentatie_v2.8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13">
        <a:dk1>
          <a:srgbClr val="F8F8F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4D4D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kstmodel">
  <a:themeElements>
    <a:clrScheme name="1_Tekstmodel 13">
      <a:dk1>
        <a:srgbClr val="F8F8F8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4D4D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kstmode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kst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kstmod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kstmod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kstmod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kstmod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kstmod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13">
        <a:dk1>
          <a:srgbClr val="F8F8F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4D4D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SjabloonPresentatie_v3 0</Template>
  <TotalTime>2220</TotalTime>
  <Words>513</Words>
  <Application>Microsoft Office PowerPoint</Application>
  <PresentationFormat>Diavoorstelling (4:3)</PresentationFormat>
  <Paragraphs>109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Tahoma</vt:lpstr>
      <vt:lpstr>Comic Sans MS</vt:lpstr>
      <vt:lpstr>Wingdings</vt:lpstr>
      <vt:lpstr>Berlin Sans FB</vt:lpstr>
      <vt:lpstr>SjabloonPresentatie_v3 0</vt:lpstr>
      <vt:lpstr>1_Tekstmodel</vt:lpstr>
      <vt:lpstr>PowerPoint-presentatie</vt:lpstr>
      <vt:lpstr>Christen-zijn op je werk: fijn of  eng  ?? </vt:lpstr>
      <vt:lpstr>Tot 10 tellen in geloof -samen oefenen om leerling van Jezus te zijn- </vt:lpstr>
      <vt:lpstr>LEVENSMOTTO van een christen </vt:lpstr>
      <vt:lpstr>PowerPoint-presentatie</vt:lpstr>
      <vt:lpstr>Deze preek 1. Een bijbelse kijk op werken </vt:lpstr>
      <vt:lpstr>PowerPoint-presentatie</vt:lpstr>
      <vt:lpstr>PowerPoint-presentatie</vt:lpstr>
      <vt:lpstr>PowerPoint-presentatie</vt:lpstr>
      <vt:lpstr>Om te onthouden:</vt:lpstr>
      <vt:lpstr>Om te onthouden:</vt:lpstr>
      <vt:lpstr>Om te onthouden:</vt:lpstr>
      <vt:lpstr>PowerPoint-presentatie</vt:lpstr>
      <vt:lpstr>Om te onthouden:</vt:lpstr>
      <vt:lpstr>Om te onthouden:</vt:lpstr>
      <vt:lpstr>Om over na te denken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Dennis</dc:creator>
  <cp:lastModifiedBy>Ernst</cp:lastModifiedBy>
  <cp:revision>117</cp:revision>
  <dcterms:created xsi:type="dcterms:W3CDTF">2010-04-24T18:41:21Z</dcterms:created>
  <dcterms:modified xsi:type="dcterms:W3CDTF">2015-02-28T16:35:17Z</dcterms:modified>
</cp:coreProperties>
</file>